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1" r:id="rId18"/>
    <p:sldId id="273" r:id="rId19"/>
    <p:sldId id="274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4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546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59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28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7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7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2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8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37703-46E2-4621-B8C8-972C7F73FB33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B4F27B-0E04-45B5-94A4-0044DCD4D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1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ools/android-studio/docs/" TargetMode="External"/><Relationship Id="rId2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E-PROJECT 2021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41867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 dirty="0" smtClean="0">
                <a:solidFill>
                  <a:schemeClr val="accent2"/>
                </a:solidFill>
              </a:rPr>
              <a:t>EXPLORING IDEAS FOR TOMORROW</a:t>
            </a:r>
            <a:endParaRPr lang="en-US" sz="2000" b="1" u="sng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787976"/>
            <a:ext cx="3848100" cy="2134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0" y="4600236"/>
            <a:ext cx="1406769" cy="14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RECIPE PAGE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66" y="872197"/>
            <a:ext cx="2777187" cy="5820664"/>
          </a:xfrm>
        </p:spPr>
      </p:pic>
    </p:spTree>
    <p:extLst>
      <p:ext uri="{BB962C8B-B14F-4D97-AF65-F5344CB8AC3E}">
        <p14:creationId xmlns:p14="http://schemas.microsoft.com/office/powerpoint/2010/main" val="27653034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PIZZA’S RECIPE IN ENGLISH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869916"/>
            <a:ext cx="2412999" cy="582066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869916"/>
            <a:ext cx="2336800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040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PIZZA’S RECIPE IN URDU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1" y="872197"/>
            <a:ext cx="2463800" cy="582066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872197"/>
            <a:ext cx="2578099" cy="58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3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LASAGNA’S RECIPE PAGE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90" y="872197"/>
            <a:ext cx="2586294" cy="5891003"/>
          </a:xfrm>
        </p:spPr>
      </p:pic>
    </p:spTree>
    <p:extLst>
      <p:ext uri="{BB962C8B-B14F-4D97-AF65-F5344CB8AC3E}">
        <p14:creationId xmlns:p14="http://schemas.microsoft.com/office/powerpoint/2010/main" val="83581810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LASAGNA’S RECIPE IN ENGLISH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8" y="872197"/>
            <a:ext cx="2468872" cy="589100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72197"/>
            <a:ext cx="2514600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32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LASAGNA’S RECIPE IN URDU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870440"/>
            <a:ext cx="2641600" cy="589100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870440"/>
            <a:ext cx="2794000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68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FSEATS NOTES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37" y="872197"/>
            <a:ext cx="2598645" cy="5919138"/>
          </a:xfrm>
        </p:spPr>
      </p:pic>
    </p:spTree>
    <p:extLst>
      <p:ext uri="{BB962C8B-B14F-4D97-AF65-F5344CB8AC3E}">
        <p14:creationId xmlns:p14="http://schemas.microsoft.com/office/powerpoint/2010/main" val="1043981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FSEATS </a:t>
            </a:r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NOTES INSERTED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49" y="872197"/>
            <a:ext cx="2597021" cy="5919138"/>
          </a:xfrm>
        </p:spPr>
      </p:pic>
    </p:spTree>
    <p:extLst>
      <p:ext uri="{BB962C8B-B14F-4D97-AF65-F5344CB8AC3E}">
        <p14:creationId xmlns:p14="http://schemas.microsoft.com/office/powerpoint/2010/main" val="4089519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VIEW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6" y="961097"/>
            <a:ext cx="9652000" cy="5642903"/>
          </a:xfrm>
        </p:spPr>
      </p:pic>
    </p:spTree>
    <p:extLst>
      <p:ext uri="{BB962C8B-B14F-4D97-AF65-F5344CB8AC3E}">
        <p14:creationId xmlns:p14="http://schemas.microsoft.com/office/powerpoint/2010/main" val="41795959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RUN ON EMULATOR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r="5935" b="1596"/>
          <a:stretch/>
        </p:blipFill>
        <p:spPr>
          <a:xfrm>
            <a:off x="3240520" y="872197"/>
            <a:ext cx="3394480" cy="5744503"/>
          </a:xfrm>
        </p:spPr>
      </p:pic>
    </p:spTree>
    <p:extLst>
      <p:ext uri="{BB962C8B-B14F-4D97-AF65-F5344CB8AC3E}">
        <p14:creationId xmlns:p14="http://schemas.microsoft.com/office/powerpoint/2010/main" val="13487904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pPr algn="ctr"/>
            <a:r>
              <a:rPr 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MEMEBERS: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6701"/>
            <a:ext cx="9241366" cy="450466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SYEDA FAZILA WALI :</a:t>
            </a:r>
          </a:p>
          <a:p>
            <a:pPr marL="0" indent="0">
              <a:buNone/>
            </a:pPr>
            <a:r>
              <a:rPr lang="en-US" sz="2200" dirty="0" smtClean="0"/>
              <a:t>Syeda Fazila Wali is completing her bachelor’s degree in software engineering from Virtual </a:t>
            </a:r>
            <a:r>
              <a:rPr lang="en-US" sz="2200" dirty="0"/>
              <a:t>U</a:t>
            </a:r>
            <a:r>
              <a:rPr lang="en-US" sz="2200" dirty="0" smtClean="0"/>
              <a:t>niversity-Karachi and also is enrolled in Aptech’s 3 year Software Program.</a:t>
            </a:r>
          </a:p>
          <a:p>
            <a:pPr marL="0" indent="0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SUMNA IMRAN:</a:t>
            </a: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200" dirty="0" smtClean="0"/>
              <a:t>Sumna Imran is </a:t>
            </a:r>
            <a:r>
              <a:rPr lang="en-US" sz="2200" dirty="0"/>
              <a:t>completing her bachelor’s degree in </a:t>
            </a:r>
            <a:r>
              <a:rPr lang="en-US" sz="2200" dirty="0" smtClean="0"/>
              <a:t>computer science </a:t>
            </a:r>
            <a:r>
              <a:rPr lang="en-US" sz="2200" dirty="0"/>
              <a:t>from </a:t>
            </a:r>
            <a:r>
              <a:rPr lang="en-US" sz="2200" dirty="0" smtClean="0"/>
              <a:t>UBIT-Karachi University </a:t>
            </a:r>
            <a:r>
              <a:rPr lang="en-US" sz="2200" dirty="0"/>
              <a:t>and also is enrolled in Aptech’s 3 year Software Program.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5" name="Oval 4"/>
          <p:cNvSpPr/>
          <p:nvPr/>
        </p:nvSpPr>
        <p:spPr>
          <a:xfrm>
            <a:off x="6819900" y="1642732"/>
            <a:ext cx="2120900" cy="1938668"/>
          </a:xfrm>
          <a:prstGeom prst="ellipse">
            <a:avLst/>
          </a:prstGeom>
          <a:blipFill dpi="0" rotWithShape="1">
            <a:blip r:embed="rId2"/>
            <a:srcRect/>
            <a:stretch>
              <a:fillRect t="4000" b="-8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819900" y="4060164"/>
            <a:ext cx="2120900" cy="1981199"/>
          </a:xfrm>
          <a:prstGeom prst="ellipse">
            <a:avLst/>
          </a:prstGeom>
          <a:blipFill>
            <a:blip r:embed="rId2"/>
            <a:stretch>
              <a:fillRect t="4000" b="-8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961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38" y="1716257"/>
            <a:ext cx="8596668" cy="129813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THE END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4898" y="2845579"/>
            <a:ext cx="5683348" cy="1037104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THANK YOU FOR YOUR ATTENTION! 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22" y="4048661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56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7169"/>
          </a:xfrm>
        </p:spPr>
        <p:txBody>
          <a:bodyPr/>
          <a:lstStyle/>
          <a:p>
            <a:pPr algn="ctr"/>
            <a:r>
              <a:rPr 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3378"/>
            <a:ext cx="9493608" cy="4507985"/>
          </a:xfrm>
        </p:spPr>
        <p:txBody>
          <a:bodyPr numCol="2"/>
          <a:lstStyle/>
          <a:p>
            <a:pPr marL="0" indent="0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MOHAMMAD FAIZAN:</a:t>
            </a:r>
          </a:p>
          <a:p>
            <a:pPr marL="0" indent="0">
              <a:buNone/>
            </a:pPr>
            <a:r>
              <a:rPr lang="en-US" sz="2000" dirty="0"/>
              <a:t>Graduated from Karachi University, 3 years Diploma from </a:t>
            </a:r>
            <a:r>
              <a:rPr lang="en-US" sz="2000" dirty="0" err="1"/>
              <a:t>Aptech</a:t>
            </a:r>
            <a:r>
              <a:rPr lang="en-US" sz="2000" dirty="0"/>
              <a:t>, MCS from Microsoft.</a:t>
            </a:r>
          </a:p>
          <a:p>
            <a:pPr marL="0" indent="0">
              <a:buNone/>
            </a:pP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53102" y="2261711"/>
            <a:ext cx="2120900" cy="1938668"/>
          </a:xfrm>
          <a:prstGeom prst="ellipse">
            <a:avLst/>
          </a:prstGeom>
          <a:blipFill dpi="0" rotWithShape="1">
            <a:blip r:embed="rId2"/>
            <a:srcRect/>
            <a:stretch>
              <a:fillRect t="4000" b="-8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85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218"/>
            <a:ext cx="8596668" cy="712763"/>
          </a:xfrm>
        </p:spPr>
        <p:txBody>
          <a:bodyPr/>
          <a:lstStyle/>
          <a:p>
            <a:pPr algn="ctr"/>
            <a:r>
              <a:rPr 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USED: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981"/>
            <a:ext cx="9499600" cy="4647419"/>
          </a:xfrm>
        </p:spPr>
        <p:txBody>
          <a:bodyPr numCol="1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STUDIO:</a:t>
            </a:r>
          </a:p>
          <a:p>
            <a:r>
              <a:rPr lang="en-US" dirty="0"/>
              <a:t>Android Studio is the official Integrated Development Environment (IDE) for Android app development, based on </a:t>
            </a:r>
            <a:r>
              <a:rPr lang="en-US" dirty="0">
                <a:hlinkClick r:id="rId2"/>
              </a:rPr>
              <a:t>IntelliJ IDEA </a:t>
            </a:r>
            <a:r>
              <a:rPr lang="en-US" dirty="0"/>
              <a:t>. On top of IntelliJ's powerful code editor and developer tools, Android Studio offers even more features that enhance your productivity when building Android apps, such as:</a:t>
            </a:r>
          </a:p>
          <a:p>
            <a:r>
              <a:rPr lang="en-US" dirty="0"/>
              <a:t>A flexible Gradle-based build system</a:t>
            </a:r>
          </a:p>
          <a:p>
            <a:r>
              <a:rPr lang="en-US" dirty="0"/>
              <a:t>A fast and feature-rich emulator</a:t>
            </a:r>
          </a:p>
          <a:p>
            <a:r>
              <a:rPr lang="en-US" dirty="0"/>
              <a:t>A unified environment where you can develop for all Android devices</a:t>
            </a:r>
          </a:p>
          <a:p>
            <a:r>
              <a:rPr lang="en-US" dirty="0"/>
              <a:t>Apply Changes to push code and resource changes to your running app without restarting your app</a:t>
            </a:r>
          </a:p>
          <a:p>
            <a:r>
              <a:rPr lang="en-US" dirty="0"/>
              <a:t>Code templates and GitHub integration to help you build common app features and import sample code</a:t>
            </a:r>
          </a:p>
          <a:p>
            <a:r>
              <a:rPr lang="en-US" dirty="0"/>
              <a:t>Extensive testing tools and frameworks</a:t>
            </a:r>
          </a:p>
          <a:p>
            <a:r>
              <a:rPr lang="en-US" dirty="0"/>
              <a:t>Lint tools to catch performance, usability, version compatibility, and other problems</a:t>
            </a:r>
          </a:p>
          <a:p>
            <a:r>
              <a:rPr lang="en-US" dirty="0"/>
              <a:t>C++ and NDK support</a:t>
            </a:r>
          </a:p>
          <a:p>
            <a:r>
              <a:rPr lang="en-US" dirty="0"/>
              <a:t>Built-in support for </a:t>
            </a:r>
            <a:r>
              <a:rPr lang="en-US" dirty="0">
                <a:hlinkClick r:id="rId3"/>
              </a:rPr>
              <a:t>Google Cloud Platform</a:t>
            </a:r>
            <a:r>
              <a:rPr lang="en-US" dirty="0"/>
              <a:t>, making it easy to integrate Google Cloud Messaging and App Engine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5092799"/>
            <a:ext cx="3009900" cy="15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2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PROJECT FOR E-Project 2021:</a:t>
            </a:r>
            <a:b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“FSEATS”</a:t>
            </a:r>
            <a:endParaRPr 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70" y="2304411"/>
            <a:ext cx="3629430" cy="348678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752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96" y="257908"/>
            <a:ext cx="8596668" cy="529883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787791"/>
            <a:ext cx="2679700" cy="6006147"/>
          </a:xfrm>
        </p:spPr>
      </p:pic>
    </p:spTree>
    <p:extLst>
      <p:ext uri="{BB962C8B-B14F-4D97-AF65-F5344CB8AC3E}">
        <p14:creationId xmlns:p14="http://schemas.microsoft.com/office/powerpoint/2010/main" val="3472941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BURGER’S RECIPE PAGE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872197"/>
            <a:ext cx="3149600" cy="5806596"/>
          </a:xfrm>
        </p:spPr>
      </p:pic>
    </p:spTree>
    <p:extLst>
      <p:ext uri="{BB962C8B-B14F-4D97-AF65-F5344CB8AC3E}">
        <p14:creationId xmlns:p14="http://schemas.microsoft.com/office/powerpoint/2010/main" val="17246456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BURGER’S RECIPE IN ENGLISH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05" y="865405"/>
            <a:ext cx="2334309" cy="58065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872197"/>
            <a:ext cx="2590800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94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26" y="328246"/>
            <a:ext cx="8596668" cy="543951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RECIPE IN URDU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68" y="872197"/>
            <a:ext cx="2344783" cy="580659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870499"/>
            <a:ext cx="2476500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936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168</Words>
  <Application>Microsoft Office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Brush Script MT</vt:lpstr>
      <vt:lpstr>Trebuchet MS</vt:lpstr>
      <vt:lpstr>Wingdings 3</vt:lpstr>
      <vt:lpstr>Facet</vt:lpstr>
      <vt:lpstr>E-PROJECT 2021</vt:lpstr>
      <vt:lpstr>GROUP MEMEBERS:</vt:lpstr>
      <vt:lpstr>INSTRUCTOR:</vt:lpstr>
      <vt:lpstr>TECHNOLOGY USED:</vt:lpstr>
      <vt:lpstr>OUR PROJECT FOR E-Project 2021: “FSEATS”</vt:lpstr>
      <vt:lpstr>HOME PAGE</vt:lpstr>
      <vt:lpstr>BURGER’S RECIPE PAGE</vt:lpstr>
      <vt:lpstr>BURGER’S RECIPE IN ENGLISH</vt:lpstr>
      <vt:lpstr>RECIPE IN URDU</vt:lpstr>
      <vt:lpstr>PIZZA RECIPE PAGE</vt:lpstr>
      <vt:lpstr>PIZZA’S RECIPE IN ENGLISH</vt:lpstr>
      <vt:lpstr>PIZZA’S RECIPE IN URDU</vt:lpstr>
      <vt:lpstr>LASAGNA’S RECIPE PAGE</vt:lpstr>
      <vt:lpstr>LASAGNA’S RECIPE IN ENGLISH</vt:lpstr>
      <vt:lpstr>LASAGNA’S RECIPE IN URDU</vt:lpstr>
      <vt:lpstr>FSEATS NOTES</vt:lpstr>
      <vt:lpstr>FSEATS NOTES INSERTED</vt:lpstr>
      <vt:lpstr>BACKEND VIEW</vt:lpstr>
      <vt:lpstr>APP RUN ON EMULATOR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Windows User</cp:lastModifiedBy>
  <cp:revision>55</cp:revision>
  <dcterms:created xsi:type="dcterms:W3CDTF">2021-08-10T09:16:44Z</dcterms:created>
  <dcterms:modified xsi:type="dcterms:W3CDTF">2021-08-25T15:08:27Z</dcterms:modified>
</cp:coreProperties>
</file>